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26C176-2CA6-418B-9C2F-93315DD727B5}" v="1" dt="2023-06-06T07:05:51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26C176-2CA6-418B-9C2F-93315DD727B5}"/>
    <pc:docChg chg="modSld">
      <pc:chgData name="Narelle Wheaton" userId="6e1b2b30-480e-4f91-806b-6735d5b9e446" providerId="ADAL" clId="{3326C176-2CA6-418B-9C2F-93315DD727B5}" dt="2023-06-06T07:05:51.834" v="0" actId="207"/>
      <pc:docMkLst>
        <pc:docMk/>
      </pc:docMkLst>
      <pc:sldChg chg="modSp">
        <pc:chgData name="Narelle Wheaton" userId="6e1b2b30-480e-4f91-806b-6735d5b9e446" providerId="ADAL" clId="{3326C176-2CA6-418B-9C2F-93315DD727B5}" dt="2023-06-06T07:05:51.834" v="0" actId="207"/>
        <pc:sldMkLst>
          <pc:docMk/>
          <pc:sldMk cId="0" sldId="256"/>
        </pc:sldMkLst>
        <pc:spChg chg="mod">
          <ac:chgData name="Narelle Wheaton" userId="6e1b2b30-480e-4f91-806b-6735d5b9e446" providerId="ADAL" clId="{3326C176-2CA6-418B-9C2F-93315DD727B5}" dt="2023-06-06T07:05:51.834" v="0" actId="207"/>
          <ac:spMkLst>
            <pc:docMk/>
            <pc:sldMk cId="0" sldId="256"/>
            <ac:spMk id="2050" creationId="{F50F5BA1-9499-8106-D3B8-A709E87B3948}"/>
          </ac:spMkLst>
        </pc:spChg>
      </pc:sldChg>
      <pc:sldChg chg="modSp">
        <pc:chgData name="Narelle Wheaton" userId="6e1b2b30-480e-4f91-806b-6735d5b9e446" providerId="ADAL" clId="{3326C176-2CA6-418B-9C2F-93315DD727B5}" dt="2023-06-06T07:05:51.834" v="0" actId="207"/>
        <pc:sldMkLst>
          <pc:docMk/>
          <pc:sldMk cId="0" sldId="257"/>
        </pc:sldMkLst>
        <pc:spChg chg="mod">
          <ac:chgData name="Narelle Wheaton" userId="6e1b2b30-480e-4f91-806b-6735d5b9e446" providerId="ADAL" clId="{3326C176-2CA6-418B-9C2F-93315DD727B5}" dt="2023-06-06T07:05:51.834" v="0" actId="207"/>
          <ac:spMkLst>
            <pc:docMk/>
            <pc:sldMk cId="0" sldId="257"/>
            <ac:spMk id="3074" creationId="{D9042029-5889-4D6D-F44E-8C7F0A3F3E08}"/>
          </ac:spMkLst>
        </pc:spChg>
      </pc:sldChg>
      <pc:sldChg chg="modSp">
        <pc:chgData name="Narelle Wheaton" userId="6e1b2b30-480e-4f91-806b-6735d5b9e446" providerId="ADAL" clId="{3326C176-2CA6-418B-9C2F-93315DD727B5}" dt="2023-06-06T07:05:51.834" v="0" actId="207"/>
        <pc:sldMkLst>
          <pc:docMk/>
          <pc:sldMk cId="0" sldId="258"/>
        </pc:sldMkLst>
        <pc:spChg chg="mod">
          <ac:chgData name="Narelle Wheaton" userId="6e1b2b30-480e-4f91-806b-6735d5b9e446" providerId="ADAL" clId="{3326C176-2CA6-418B-9C2F-93315DD727B5}" dt="2023-06-06T07:05:51.834" v="0" actId="207"/>
          <ac:spMkLst>
            <pc:docMk/>
            <pc:sldMk cId="0" sldId="258"/>
            <ac:spMk id="4098" creationId="{D2C6FD18-3BB8-86CA-A726-ED2CEF6DAF31}"/>
          </ac:spMkLst>
        </pc:spChg>
      </pc:sldChg>
      <pc:sldChg chg="modSp">
        <pc:chgData name="Narelle Wheaton" userId="6e1b2b30-480e-4f91-806b-6735d5b9e446" providerId="ADAL" clId="{3326C176-2CA6-418B-9C2F-93315DD727B5}" dt="2023-06-06T07:05:51.834" v="0" actId="207"/>
        <pc:sldMkLst>
          <pc:docMk/>
          <pc:sldMk cId="0" sldId="259"/>
        </pc:sldMkLst>
        <pc:spChg chg="mod">
          <ac:chgData name="Narelle Wheaton" userId="6e1b2b30-480e-4f91-806b-6735d5b9e446" providerId="ADAL" clId="{3326C176-2CA6-418B-9C2F-93315DD727B5}" dt="2023-06-06T07:05:51.834" v="0" actId="207"/>
          <ac:spMkLst>
            <pc:docMk/>
            <pc:sldMk cId="0" sldId="259"/>
            <ac:spMk id="6146" creationId="{6DE5894B-1803-E0F9-6B77-AF6D0B96C172}"/>
          </ac:spMkLst>
        </pc:spChg>
      </pc:sldChg>
      <pc:sldChg chg="modSp">
        <pc:chgData name="Narelle Wheaton" userId="6e1b2b30-480e-4f91-806b-6735d5b9e446" providerId="ADAL" clId="{3326C176-2CA6-418B-9C2F-93315DD727B5}" dt="2023-06-06T07:05:51.834" v="0" actId="207"/>
        <pc:sldMkLst>
          <pc:docMk/>
          <pc:sldMk cId="0" sldId="260"/>
        </pc:sldMkLst>
        <pc:spChg chg="mod">
          <ac:chgData name="Narelle Wheaton" userId="6e1b2b30-480e-4f91-806b-6735d5b9e446" providerId="ADAL" clId="{3326C176-2CA6-418B-9C2F-93315DD727B5}" dt="2023-06-06T07:05:51.834" v="0" actId="207"/>
          <ac:spMkLst>
            <pc:docMk/>
            <pc:sldMk cId="0" sldId="260"/>
            <ac:spMk id="5122" creationId="{23251F27-39B0-BCE5-D05F-3292D9B6D8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E25214-41D4-77C9-3EE7-E5DDB582C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BC9B-59E9-414E-8CEB-5B047A04B03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E84B4-A69D-6FEF-8524-4BABE515C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E8B7D-6B9D-00C2-AA79-105B1D1B1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52456-5037-415E-8D6D-9FCA950769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59501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05D8C-DFD9-3004-B173-1E77A8BB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84A72-C77C-4C01-9BDD-955D264D173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1752-2D18-8D22-E94A-565942EA0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3EA19-C5BB-0C9E-D12A-8790639A8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C25F4-45C0-4E9E-8460-7205DAF439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473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4EAEC-48EC-CA9D-0B19-615C7FCDE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61DF4-491E-41A7-8E9A-0B192DD1B11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84CF5-1E7B-12D4-0644-8E39DA7D6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B5F9A-02A6-F330-3014-7ED1C3405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D5B79-5233-473D-9AC8-A8A6D4DAC4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596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AE274-C0C1-7A3D-DBB1-EAF863037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1C375-64EC-41FD-BE3C-ADF107A4873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45C3A-BCD1-F042-BBEF-3B980857D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2FAC7-1538-1F5D-C3AA-B3644A770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D2407-5BDD-4B85-ADA0-7DD432429C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85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D0208-CCE6-FB9A-5D3A-603160351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6E344-09A8-48F6-B2FA-A5D4F17BDB1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28C8D-033A-4BC0-6F41-36567201F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2BCF0-DE08-5E8F-8286-4A50A527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4BF73-33AC-4994-89D0-A3F6FC0482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748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7B82DD-8BAF-3C11-94FB-4D4D5E4C3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0E8B8-980A-4939-99A0-669E7DA8826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632757-92D2-5AAA-49C9-17176970A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04E79C-AACE-ED1F-F102-1B3674E0A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100B9-021E-46D3-AA69-3B8A93B7B8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9760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8D4DBB-28FA-9463-2D31-A82464126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67A7-A9D9-47D8-8F70-502D8027AD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15712A-A793-8E69-F71F-5BD5820D6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B5560DB-45D8-85E5-9F3D-5E0F7631D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A695C-A750-486A-AF61-241E401C40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001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9DEB07-BCE1-7BAE-70F4-4F1F0A9AC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13132-8B36-471D-86A2-245F6BE8E8A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82AF3C-01FA-3D1A-494C-58755696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A4D668-4B62-D58C-7A4B-3E1892454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CE283-DC06-4E29-A0E1-B2D000527D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42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827A30D-74D3-D92E-3E23-1D19023C8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340FF-C472-4721-9285-742CB7FB28A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20704A-C9FF-8174-71CD-76D16D8F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276E52-EFD3-7A52-B3D8-F0E5729C1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B49CA-DC88-4936-B54B-BA5B9B7D3B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713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57514D-427E-19CA-CA5A-E10ACE53D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3B52-9433-4538-A3E4-21F38E1E8DA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4008ED-3155-0332-D35C-48E75AF5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D037F7-BD7B-DF7E-1989-B0A91E8EB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B6C48-A5F3-47A2-AEC0-D76D736293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828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7038FF-A678-76CC-99B5-9CA7113B9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1CD38-E6F3-4E7B-AD33-E6B9CFD0CA1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2D84F7-FC97-1472-0CA5-F092514FE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7B0A71-39FB-B520-91EE-F00FD7B5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C74DD-507E-43FA-B75C-AA8504BC4B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2071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237A9B7-1D1C-0348-7777-6EA496482B8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CF5B24C-231B-67C8-31AF-514B5079E1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ACBD7-6C6C-E63A-A717-8DAB6B174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AFB3B2-4250-44DA-9775-D98EAB11DD4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BC5ED-FBB2-FD84-9ABE-85E65BA825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1FD7B-5EE4-E074-C392-FE9BA09E3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A16A867-5CD2-40C8-8726-4E495CDC14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50F5BA1-9499-8106-D3B8-A709E87B39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1700" y="1845469"/>
            <a:ext cx="7848600" cy="316706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Jesus we look to thee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Thy promised presence claim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Thou in the midst of us shalt be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Assembled in thy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9042029-5889-4D6D-F44E-8C7F0A3F3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900" y="1665287"/>
            <a:ext cx="8712200" cy="3527425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Thy name salvation is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Which here we come to prove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Thy name is life and health and peace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everlasting love</a:t>
            </a:r>
            <a:endParaRPr lang="en-AU" alt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2C6FD18-3BB8-86CA-A726-ED2CEF6DA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7" y="1664493"/>
            <a:ext cx="9432925" cy="3529013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meet the grace to take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Which thou hast freely given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meet on earth for thy dear sake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That we may meet in heaven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23251F27-39B0-BCE5-D05F-3292D9B6D8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618" y="1701081"/>
            <a:ext cx="8640763" cy="3455838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rgbClr val="FFFFFF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Present we know thou art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But O thyself reveal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Now Lord let every bounding heart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mighty comfort feel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DE5894B-1803-E0F9-6B77-AF6D0B96C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919" y="1737518"/>
            <a:ext cx="9936162" cy="3382963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rgbClr val="FFFFFF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may thy quickening voice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death of sin remove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bid our inmost souls rejoice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In hope of perfect love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7576E2E7-7E02-3C4A-4CBB-F5206C6BB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32463"/>
            <a:ext cx="45720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5938564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Charles Wesley | Chris Eaton | John Hartley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2007 SGO Music Publishing Ltd. (Admin. by Bug Music, Inc.)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Thankyou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185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Jesus We Look To Thee</dc:title>
  <dc:creator>ITS</dc:creator>
  <cp:lastModifiedBy>Narelle Wheaton</cp:lastModifiedBy>
  <cp:revision>5</cp:revision>
  <dcterms:created xsi:type="dcterms:W3CDTF">2015-12-30T06:10:51Z</dcterms:created>
  <dcterms:modified xsi:type="dcterms:W3CDTF">2023-06-06T07:05:52Z</dcterms:modified>
</cp:coreProperties>
</file>